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66" r:id="rId13"/>
    <p:sldId id="267" r:id="rId14"/>
    <p:sldId id="268" r:id="rId15"/>
    <p:sldId id="269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BFF0E"/>
    <a:srgbClr val="FFFF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26" d="100"/>
          <a:sy n="126" d="100"/>
        </p:scale>
        <p:origin x="-11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C6787-EEF7-E047-8049-408F32F12F4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75005-5444-C746-BF6B-FD9FC796D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20" Type="http://schemas.openxmlformats.org/officeDocument/2006/relationships/image" Target="../media/image11.png"/><Relationship Id="rId21" Type="http://schemas.openxmlformats.org/officeDocument/2006/relationships/slide" Target="slide14.xml"/><Relationship Id="rId22" Type="http://schemas.openxmlformats.org/officeDocument/2006/relationships/image" Target="../media/image12.png"/><Relationship Id="rId23" Type="http://schemas.openxmlformats.org/officeDocument/2006/relationships/slide" Target="slide15.xml"/><Relationship Id="rId24" Type="http://schemas.openxmlformats.org/officeDocument/2006/relationships/image" Target="../media/image13.png"/><Relationship Id="rId25" Type="http://schemas.openxmlformats.org/officeDocument/2006/relationships/slide" Target="slide16.xml"/><Relationship Id="rId26" Type="http://schemas.openxmlformats.org/officeDocument/2006/relationships/image" Target="../media/image14.png"/><Relationship Id="rId27" Type="http://schemas.openxmlformats.org/officeDocument/2006/relationships/slide" Target="slide17.xml"/><Relationship Id="rId28" Type="http://schemas.openxmlformats.org/officeDocument/2006/relationships/image" Target="../media/image15.png"/><Relationship Id="rId29" Type="http://schemas.openxmlformats.org/officeDocument/2006/relationships/slide" Target="slide18.xml"/><Relationship Id="rId10" Type="http://schemas.openxmlformats.org/officeDocument/2006/relationships/image" Target="../media/image6.png"/><Relationship Id="rId11" Type="http://schemas.openxmlformats.org/officeDocument/2006/relationships/slide" Target="slide6.xml"/><Relationship Id="rId12" Type="http://schemas.openxmlformats.org/officeDocument/2006/relationships/image" Target="../media/image7.png"/><Relationship Id="rId13" Type="http://schemas.openxmlformats.org/officeDocument/2006/relationships/slide" Target="slide8.xml"/><Relationship Id="rId14" Type="http://schemas.openxmlformats.org/officeDocument/2006/relationships/image" Target="../media/image8.png"/><Relationship Id="rId15" Type="http://schemas.openxmlformats.org/officeDocument/2006/relationships/slide" Target="slide9.xml"/><Relationship Id="rId16" Type="http://schemas.openxmlformats.org/officeDocument/2006/relationships/image" Target="../media/image9.png"/><Relationship Id="rId17" Type="http://schemas.openxmlformats.org/officeDocument/2006/relationships/slide" Target="slide12.xml"/><Relationship Id="rId18" Type="http://schemas.openxmlformats.org/officeDocument/2006/relationships/image" Target="../media/image10.png"/><Relationship Id="rId19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slide" Target="slide3.xml"/><Relationship Id="rId4" Type="http://schemas.openxmlformats.org/officeDocument/2006/relationships/image" Target="../media/image2.png"/><Relationship Id="rId5" Type="http://schemas.openxmlformats.org/officeDocument/2006/relationships/slide" Target="slide4.xml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b="1" dirty="0" smtClean="0">
                <a:solidFill>
                  <a:srgbClr val="FBFF0E"/>
                </a:solidFill>
              </a:rPr>
              <a:t>HINDUISM</a:t>
            </a:r>
            <a:endParaRPr lang="en-US" sz="8800" b="1" dirty="0">
              <a:solidFill>
                <a:srgbClr val="FBFF0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BFF0E"/>
                </a:solidFill>
              </a:rPr>
              <a:t>ALL ABOUT HINDUISM</a:t>
            </a:r>
            <a:endParaRPr lang="en-US" sz="5400" dirty="0">
              <a:solidFill>
                <a:srgbClr val="FBFF0E"/>
              </a:solidFill>
            </a:endParaRPr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8243852" y="6001667"/>
            <a:ext cx="685800" cy="680763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Harappa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sz="12800" dirty="0" smtClean="0"/>
              <a:t>Hinduism began in </a:t>
            </a:r>
            <a:r>
              <a:rPr lang="en-US" sz="12800" dirty="0" smtClean="0"/>
              <a:t>Harappa</a:t>
            </a:r>
          </a:p>
          <a:p>
            <a:endParaRPr lang="en-US" sz="12800" dirty="0" smtClean="0"/>
          </a:p>
          <a:p>
            <a:endParaRPr lang="en-US" sz="12800" dirty="0" smtClean="0"/>
          </a:p>
          <a:p>
            <a:r>
              <a:rPr lang="en-US" sz="12800" dirty="0" smtClean="0"/>
              <a:t>Harappa is the first one of the 1</a:t>
            </a:r>
            <a:r>
              <a:rPr lang="en-US" sz="12800" baseline="30000" dirty="0" smtClean="0"/>
              <a:t>st</a:t>
            </a:r>
            <a:r>
              <a:rPr lang="en-US" sz="12800" dirty="0" smtClean="0"/>
              <a:t> cities to be built.</a:t>
            </a:r>
            <a:endParaRPr lang="en-US" sz="128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Wingdings" charset="2"/>
              <a:buChar char="u"/>
            </a:pPr>
            <a:endParaRPr lang="en-US" sz="64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……………….</a:t>
            </a:r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 rot="10800000" flipH="1" flipV="1">
            <a:off x="7206901" y="5325934"/>
            <a:ext cx="1479900" cy="800230"/>
          </a:xfrm>
          <a:prstGeom prst="actionButtonHom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028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u"/>
            </a:pPr>
            <a:r>
              <a:rPr lang="en-US" dirty="0" smtClean="0"/>
              <a:t>The word </a:t>
            </a:r>
            <a:r>
              <a:rPr lang="en-US" dirty="0" err="1" smtClean="0"/>
              <a:t>veda</a:t>
            </a:r>
            <a:r>
              <a:rPr lang="en-US" dirty="0" smtClean="0"/>
              <a:t> means knowledge</a:t>
            </a:r>
          </a:p>
          <a:p>
            <a:pPr>
              <a:buFont typeface="Wingdings" charset="2"/>
              <a:buChar char="u"/>
            </a:pPr>
            <a:endParaRPr lang="en-US" dirty="0" smtClean="0"/>
          </a:p>
          <a:p>
            <a:pPr>
              <a:buFont typeface="Wingdings" charset="2"/>
              <a:buChar char="u"/>
            </a:pPr>
            <a:endParaRPr lang="en-US" dirty="0" smtClean="0"/>
          </a:p>
          <a:p>
            <a:pPr>
              <a:buFont typeface="Wingdings" charset="2"/>
              <a:buChar char="u"/>
            </a:pPr>
            <a:r>
              <a:rPr lang="en-US" dirty="0" smtClean="0"/>
              <a:t>The rig-</a:t>
            </a:r>
            <a:r>
              <a:rPr lang="en-US" dirty="0" err="1" smtClean="0"/>
              <a:t>veda</a:t>
            </a:r>
            <a:r>
              <a:rPr lang="en-US" dirty="0" smtClean="0"/>
              <a:t> has more than 1,000 hymns of praise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25656" y="600521"/>
            <a:ext cx="39677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VEDAS</a:t>
            </a:r>
            <a:endParaRPr lang="en-US" sz="3200" dirty="0"/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9144000" y="5815584"/>
            <a:ext cx="1042416" cy="1042416"/>
          </a:xfrm>
          <a:prstGeom prst="actionButtonHom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had 6 gods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They were the moon, thunder, fire, earth, heaven, sun.</a:t>
            </a:r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7833755" y="5604955"/>
            <a:ext cx="1042416" cy="1042416"/>
          </a:xfrm>
          <a:prstGeom prst="actionButtonHom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Siddharta</a:t>
            </a:r>
            <a:r>
              <a:rPr lang="en-US" dirty="0" smtClean="0"/>
              <a:t> Gautama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is know as Buddha today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He is now a </a:t>
            </a:r>
            <a:r>
              <a:rPr lang="en-US" dirty="0" err="1" smtClean="0"/>
              <a:t>B</a:t>
            </a:r>
            <a:r>
              <a:rPr lang="en-US" dirty="0" err="1" smtClean="0"/>
              <a:t>uddihsm</a:t>
            </a:r>
            <a:r>
              <a:rPr lang="en-US" dirty="0" smtClean="0"/>
              <a:t> he use to be  Hinduism</a:t>
            </a:r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7833755" y="5604955"/>
            <a:ext cx="1042416" cy="1042416"/>
          </a:xfrm>
          <a:prstGeom prst="actionButtonHom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Hymns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Hymns are religious songs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They date back to about 1500 B.C</a:t>
            </a:r>
            <a:endParaRPr lang="en-US" dirty="0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7833755" y="5604955"/>
            <a:ext cx="1042416" cy="1042416"/>
          </a:xfrm>
          <a:prstGeom prst="actionButtonHom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Ancient buildings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56" y="1542200"/>
            <a:ext cx="8229600" cy="4525963"/>
          </a:xfrm>
        </p:spPr>
        <p:txBody>
          <a:bodyPr/>
          <a:lstStyle/>
          <a:p>
            <a:r>
              <a:rPr lang="en-US" dirty="0" smtClean="0"/>
              <a:t>People had to build buildings from mud bricks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bricks had to stay outside all day long!</a:t>
            </a:r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7833755" y="5604955"/>
            <a:ext cx="1042416" cy="1042416"/>
          </a:xfrm>
          <a:prstGeom prst="actionButtonHom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Goddesses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Goddesses are girl gods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Hinduism had very few Goddesses</a:t>
            </a:r>
            <a:endParaRPr lang="en-US" dirty="0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7682943" y="5604955"/>
            <a:ext cx="1042416" cy="1042416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Caste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tells the poor people away from the rich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There were 4 different caste</a:t>
            </a:r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7682943" y="5604955"/>
            <a:ext cx="1042416" cy="1042416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People cleaned there </a:t>
            </a:r>
            <a:r>
              <a:rPr lang="en-US" dirty="0" err="1" smtClean="0"/>
              <a:t>bodys</a:t>
            </a:r>
            <a:r>
              <a:rPr lang="en-US" dirty="0" smtClean="0"/>
              <a:t> in the rivers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They cleaned there dishes in </a:t>
            </a:r>
            <a:r>
              <a:rPr lang="en-US" smtClean="0"/>
              <a:t>the rivers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3905499" y="3603676"/>
            <a:ext cx="2060145" cy="192415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nn7235.thb.jpg"/>
          <p:cNvPicPr>
            <a:picLocks noGrp="1" noChangeAspect="1"/>
          </p:cNvPicPr>
          <p:nvPr>
            <p:ph idx="1"/>
          </p:nvPr>
        </p:nvPicPr>
        <p:blipFill>
          <a:blip r:embed="rId2"/>
          <a:srcRect t="-4069" b="-4069"/>
          <a:stretch>
            <a:fillRect/>
          </a:stretch>
        </p:blipFill>
        <p:spPr>
          <a:xfrm>
            <a:off x="1990968" y="3314374"/>
            <a:ext cx="1809985" cy="995422"/>
          </a:xfrm>
        </p:spPr>
      </p:pic>
      <p:sp>
        <p:nvSpPr>
          <p:cNvPr id="6" name="Action Button: Custom 5">
            <a:hlinkClick r:id="rId3" action="ppaction://hlinksldjump" highlightClick="1"/>
          </p:cNvPr>
          <p:cNvSpPr/>
          <p:nvPr/>
        </p:nvSpPr>
        <p:spPr>
          <a:xfrm>
            <a:off x="1990969" y="3380820"/>
            <a:ext cx="1809984" cy="928976"/>
          </a:xfrm>
          <a:prstGeom prst="actionButtonBlank">
            <a:avLst/>
          </a:prstGeom>
          <a:solidFill>
            <a:schemeClr val="tx1">
              <a:alpha val="0"/>
            </a:schemeClr>
          </a:solidFill>
          <a:effectLst>
            <a:glow rad="317500">
              <a:schemeClr val="tx1">
                <a:alpha val="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4670" y="1606577"/>
            <a:ext cx="1540418" cy="1887190"/>
          </a:xfrm>
          <a:prstGeom prst="rect">
            <a:avLst/>
          </a:prstGeom>
        </p:spPr>
      </p:pic>
      <p:sp>
        <p:nvSpPr>
          <p:cNvPr id="9" name="Action Button: Custom 8">
            <a:hlinkClick r:id="rId5" action="ppaction://hlinksldjump" highlightClick="1"/>
          </p:cNvPr>
          <p:cNvSpPr/>
          <p:nvPr/>
        </p:nvSpPr>
        <p:spPr>
          <a:xfrm>
            <a:off x="5144670" y="1606578"/>
            <a:ext cx="1540418" cy="1887189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4657" y="1600180"/>
            <a:ext cx="1362927" cy="19860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2538" y="1801473"/>
            <a:ext cx="1128624" cy="1512901"/>
          </a:xfrm>
          <a:prstGeom prst="rect">
            <a:avLst/>
          </a:prstGeom>
          <a:solidFill>
            <a:schemeClr val="tx1">
              <a:alpha val="0"/>
            </a:schemeClr>
          </a:solidFill>
        </p:spPr>
      </p:pic>
      <p:sp>
        <p:nvSpPr>
          <p:cNvPr id="15" name="Action Button: Custom 14">
            <a:hlinkClick r:id="rId5" action="ppaction://hlinksldjump" highlightClick="1"/>
          </p:cNvPr>
          <p:cNvSpPr/>
          <p:nvPr/>
        </p:nvSpPr>
        <p:spPr>
          <a:xfrm>
            <a:off x="7194657" y="1617626"/>
            <a:ext cx="1362927" cy="1986050"/>
          </a:xfrm>
          <a:prstGeom prst="actionButtonBlank">
            <a:avLst/>
          </a:prstGeom>
          <a:solidFill>
            <a:schemeClr val="accent3">
              <a:lumMod val="75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5961" y="1929931"/>
            <a:ext cx="2039610" cy="1361440"/>
          </a:xfrm>
          <a:prstGeom prst="rect">
            <a:avLst/>
          </a:prstGeom>
        </p:spPr>
      </p:pic>
      <p:sp>
        <p:nvSpPr>
          <p:cNvPr id="17" name="Action Button: Custom 16">
            <a:hlinkClick r:id="rId9" action="ppaction://hlinksldjump" highlightClick="1"/>
          </p:cNvPr>
          <p:cNvSpPr/>
          <p:nvPr/>
        </p:nvSpPr>
        <p:spPr>
          <a:xfrm>
            <a:off x="5396838" y="2550173"/>
            <a:ext cx="45719" cy="60478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ction Button: Custom 17">
            <a:hlinkClick r:id="rId9" action="ppaction://hlinksldjump" highlightClick="1"/>
          </p:cNvPr>
          <p:cNvSpPr/>
          <p:nvPr/>
        </p:nvSpPr>
        <p:spPr>
          <a:xfrm>
            <a:off x="2895961" y="1945183"/>
            <a:ext cx="2039610" cy="1361440"/>
          </a:xfrm>
          <a:prstGeom prst="actionButtonBlank">
            <a:avLst/>
          </a:prstGeom>
          <a:solidFill>
            <a:schemeClr val="accent5">
              <a:lumMod val="60000"/>
              <a:lumOff val="40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7040" y="1840481"/>
            <a:ext cx="1355498" cy="1540339"/>
          </a:xfrm>
          <a:prstGeom prst="rect">
            <a:avLst/>
          </a:prstGeom>
        </p:spPr>
      </p:pic>
      <p:sp>
        <p:nvSpPr>
          <p:cNvPr id="20" name="Action Button: Custom 19">
            <a:hlinkClick r:id="rId11" action="ppaction://hlinksldjump" highlightClick="1"/>
          </p:cNvPr>
          <p:cNvSpPr/>
          <p:nvPr/>
        </p:nvSpPr>
        <p:spPr>
          <a:xfrm>
            <a:off x="207040" y="1840481"/>
            <a:ext cx="1355498" cy="1291378"/>
          </a:xfrm>
          <a:prstGeom prst="actionButtonBlank">
            <a:avLst/>
          </a:prstGeom>
          <a:solidFill>
            <a:schemeClr val="tx1">
              <a:lumMod val="75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48075" y="3672266"/>
            <a:ext cx="2692874" cy="1649834"/>
          </a:xfrm>
          <a:prstGeom prst="rect">
            <a:avLst/>
          </a:prstGeom>
        </p:spPr>
      </p:pic>
      <p:sp>
        <p:nvSpPr>
          <p:cNvPr id="22" name="Action Button: Custom 21">
            <a:hlinkClick r:id="rId13" action="ppaction://hlinksldjump" highlightClick="1"/>
          </p:cNvPr>
          <p:cNvSpPr/>
          <p:nvPr/>
        </p:nvSpPr>
        <p:spPr>
          <a:xfrm>
            <a:off x="6148075" y="3672266"/>
            <a:ext cx="2692874" cy="1649834"/>
          </a:xfrm>
          <a:prstGeom prst="actionButtonBlank">
            <a:avLst/>
          </a:prstGeom>
          <a:solidFill>
            <a:schemeClr val="accent6">
              <a:lumMod val="75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3017" y="3762020"/>
            <a:ext cx="2002627" cy="1735610"/>
          </a:xfrm>
          <a:prstGeom prst="rect">
            <a:avLst/>
          </a:prstGeom>
        </p:spPr>
      </p:pic>
      <p:sp>
        <p:nvSpPr>
          <p:cNvPr id="25" name="Action Button: Custom 24">
            <a:hlinkClick r:id="rId15" action="ppaction://hlinksldjump" highlightClick="1"/>
          </p:cNvPr>
          <p:cNvSpPr/>
          <p:nvPr/>
        </p:nvSpPr>
        <p:spPr>
          <a:xfrm>
            <a:off x="3905499" y="3573472"/>
            <a:ext cx="2060144" cy="1924158"/>
          </a:xfrm>
          <a:prstGeom prst="actionButtonBlank">
            <a:avLst/>
          </a:prstGeom>
          <a:solidFill>
            <a:schemeClr val="accent4">
              <a:lumMod val="50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</a:t>
            </a:r>
            <a:r>
              <a:rPr lang="en-US" smtClean="0"/>
              <a:t>to link</a:t>
            </a:r>
            <a:endParaRPr lang="en-US" dirty="0"/>
          </a:p>
        </p:txBody>
      </p:sp>
      <p:sp>
        <p:nvSpPr>
          <p:cNvPr id="27" name="Action Button: Custom 26">
            <a:hlinkClick r:id="" action="ppaction://noaction" highlightClick="1"/>
          </p:cNvPr>
          <p:cNvSpPr/>
          <p:nvPr/>
        </p:nvSpPr>
        <p:spPr>
          <a:xfrm>
            <a:off x="1562538" y="1801473"/>
            <a:ext cx="1128624" cy="1489898"/>
          </a:xfrm>
          <a:prstGeom prst="actionButtonBlank">
            <a:avLst/>
          </a:prstGeom>
          <a:solidFill>
            <a:schemeClr val="bg2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7040" y="3380820"/>
            <a:ext cx="1736032" cy="1453637"/>
          </a:xfrm>
          <a:prstGeom prst="rect">
            <a:avLst/>
          </a:prstGeom>
        </p:spPr>
      </p:pic>
      <p:sp>
        <p:nvSpPr>
          <p:cNvPr id="29" name="Action Button: Custom 28">
            <a:hlinkClick r:id="rId17" action="ppaction://hlinksldjump" highlightClick="1"/>
          </p:cNvPr>
          <p:cNvSpPr/>
          <p:nvPr/>
        </p:nvSpPr>
        <p:spPr>
          <a:xfrm>
            <a:off x="207041" y="3380820"/>
            <a:ext cx="1736032" cy="1453636"/>
          </a:xfrm>
          <a:prstGeom prst="actionButtonBlank">
            <a:avLst/>
          </a:prstGeom>
          <a:solidFill>
            <a:schemeClr val="tx2">
              <a:lumMod val="25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47561" y="-5009962"/>
            <a:ext cx="2430207" cy="299401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95916" y="4309796"/>
            <a:ext cx="1805037" cy="2223806"/>
          </a:xfrm>
          <a:prstGeom prst="rect">
            <a:avLst/>
          </a:prstGeom>
        </p:spPr>
      </p:pic>
      <p:sp>
        <p:nvSpPr>
          <p:cNvPr id="32" name="Action Button: Custom 31">
            <a:hlinkClick r:id="rId19" action="ppaction://hlinksldjump" highlightClick="1"/>
          </p:cNvPr>
          <p:cNvSpPr/>
          <p:nvPr/>
        </p:nvSpPr>
        <p:spPr>
          <a:xfrm>
            <a:off x="1995916" y="4309796"/>
            <a:ext cx="1805037" cy="2223806"/>
          </a:xfrm>
          <a:prstGeom prst="actionButtonBlank">
            <a:avLst/>
          </a:prstGeom>
          <a:solidFill>
            <a:schemeClr val="accent3">
              <a:lumMod val="50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7040" y="274638"/>
            <a:ext cx="2407451" cy="1430714"/>
          </a:xfrm>
          <a:prstGeom prst="rect">
            <a:avLst/>
          </a:prstGeom>
        </p:spPr>
      </p:pic>
      <p:sp>
        <p:nvSpPr>
          <p:cNvPr id="34" name="Action Button: Custom 33">
            <a:hlinkClick r:id="rId21" action="ppaction://hlinksldjump" highlightClick="1"/>
          </p:cNvPr>
          <p:cNvSpPr/>
          <p:nvPr/>
        </p:nvSpPr>
        <p:spPr>
          <a:xfrm>
            <a:off x="207041" y="274638"/>
            <a:ext cx="2407449" cy="1430714"/>
          </a:xfrm>
          <a:prstGeom prst="actionButtonBlank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322648" y="20285"/>
            <a:ext cx="1046019" cy="1397353"/>
          </a:xfrm>
          <a:prstGeom prst="rect">
            <a:avLst/>
          </a:prstGeom>
        </p:spPr>
      </p:pic>
      <p:sp>
        <p:nvSpPr>
          <p:cNvPr id="37" name="Action Button: Custom 36">
            <a:hlinkClick r:id="rId23" action="ppaction://hlinksldjump" highlightClick="1"/>
          </p:cNvPr>
          <p:cNvSpPr/>
          <p:nvPr/>
        </p:nvSpPr>
        <p:spPr>
          <a:xfrm>
            <a:off x="7322648" y="20285"/>
            <a:ext cx="1042416" cy="1397353"/>
          </a:xfrm>
          <a:prstGeom prst="actionButtonBlank">
            <a:avLst/>
          </a:prstGeom>
          <a:solidFill>
            <a:schemeClr val="accent3">
              <a:lumMod val="20000"/>
              <a:lumOff val="80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965644" y="5017429"/>
            <a:ext cx="1485538" cy="1699145"/>
          </a:xfrm>
          <a:prstGeom prst="rect">
            <a:avLst/>
          </a:prstGeom>
        </p:spPr>
      </p:pic>
      <p:sp>
        <p:nvSpPr>
          <p:cNvPr id="39" name="Action Button: Custom 38">
            <a:hlinkClick r:id="rId25" action="ppaction://hlinksldjump" highlightClick="1"/>
          </p:cNvPr>
          <p:cNvSpPr/>
          <p:nvPr/>
        </p:nvSpPr>
        <p:spPr>
          <a:xfrm>
            <a:off x="5965644" y="5017429"/>
            <a:ext cx="1485538" cy="1699145"/>
          </a:xfrm>
          <a:prstGeom prst="actionButtonBlank">
            <a:avLst/>
          </a:prstGeom>
          <a:solidFill>
            <a:schemeClr val="tx1">
              <a:lumMod val="75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82401" y="4834457"/>
            <a:ext cx="1808567" cy="986961"/>
          </a:xfrm>
          <a:prstGeom prst="rect">
            <a:avLst/>
          </a:prstGeom>
        </p:spPr>
      </p:pic>
      <p:sp>
        <p:nvSpPr>
          <p:cNvPr id="41" name="Action Button: Custom 40">
            <a:hlinkClick r:id="rId27" action="ppaction://hlinksldjump" highlightClick="1"/>
          </p:cNvPr>
          <p:cNvSpPr/>
          <p:nvPr/>
        </p:nvSpPr>
        <p:spPr>
          <a:xfrm>
            <a:off x="182401" y="4834457"/>
            <a:ext cx="1808567" cy="986960"/>
          </a:xfrm>
          <a:prstGeom prst="actionButtonBlank">
            <a:avLst/>
          </a:prstGeom>
          <a:solidFill>
            <a:schemeClr val="accent4">
              <a:lumMod val="75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451182" y="5497630"/>
            <a:ext cx="1461295" cy="1202437"/>
          </a:xfrm>
          <a:prstGeom prst="rect">
            <a:avLst/>
          </a:prstGeom>
        </p:spPr>
      </p:pic>
      <p:sp>
        <p:nvSpPr>
          <p:cNvPr id="43" name="Action Button: Custom 42">
            <a:hlinkClick r:id="rId29" action="ppaction://hlinksldjump" highlightClick="1"/>
          </p:cNvPr>
          <p:cNvSpPr/>
          <p:nvPr/>
        </p:nvSpPr>
        <p:spPr>
          <a:xfrm>
            <a:off x="7515167" y="5527834"/>
            <a:ext cx="1397309" cy="1188740"/>
          </a:xfrm>
          <a:prstGeom prst="actionButtonBlank">
            <a:avLst/>
          </a:prstGeom>
          <a:solidFill>
            <a:schemeClr val="accent4">
              <a:lumMod val="20000"/>
              <a:lumOff val="80000"/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366FF"/>
                </a:solidFill>
              </a:rPr>
              <a:t>Aryans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thing that </a:t>
            </a:r>
            <a:r>
              <a:rPr lang="en-US" dirty="0" err="1" smtClean="0"/>
              <a:t>hinduism</a:t>
            </a:r>
            <a:r>
              <a:rPr lang="en-US" dirty="0" smtClean="0"/>
              <a:t> grew out of was Aryans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Aryans migrated to </a:t>
            </a:r>
            <a:r>
              <a:rPr lang="en-US" dirty="0" err="1" smtClean="0"/>
              <a:t>india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7197657" y="3544059"/>
            <a:ext cx="1042416" cy="1042416"/>
          </a:xfrm>
          <a:prstGeom prst="actionButtonHome">
            <a:avLst/>
          </a:prstGeom>
          <a:solidFill>
            <a:schemeClr val="accent2">
              <a:lumMod val="75000"/>
              <a:alpha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Warriors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Lucida Grande"/>
              <a:buChar char="➷"/>
            </a:pPr>
            <a:r>
              <a:rPr lang="en-US" dirty="0" err="1" smtClean="0"/>
              <a:t>Kshatriya</a:t>
            </a:r>
            <a:r>
              <a:rPr lang="en-US" dirty="0" smtClean="0"/>
              <a:t> was the caste warriors were in</a:t>
            </a:r>
          </a:p>
          <a:p>
            <a:pPr marL="514350" indent="-514350">
              <a:buFont typeface="Lucida Grande"/>
              <a:buChar char="➷"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Lucida Grande"/>
              <a:buChar char="➷"/>
            </a:pPr>
            <a:endParaRPr lang="en-US" dirty="0" smtClean="0"/>
          </a:p>
          <a:p>
            <a:pPr marL="514350" indent="-514350">
              <a:buFont typeface="Lucida Grande"/>
              <a:buChar char="➷"/>
            </a:pPr>
            <a:r>
              <a:rPr lang="en-US" dirty="0" smtClean="0"/>
              <a:t>Warriors were the </a:t>
            </a:r>
            <a:r>
              <a:rPr lang="en-US" dirty="0" err="1" smtClean="0"/>
              <a:t>ons</a:t>
            </a:r>
            <a:r>
              <a:rPr lang="en-US" dirty="0" smtClean="0"/>
              <a:t> who fought</a:t>
            </a:r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7197657" y="3544059"/>
            <a:ext cx="1042416" cy="1042416"/>
          </a:xfrm>
          <a:prstGeom prst="actionButtonHome">
            <a:avLst/>
          </a:prstGeom>
          <a:solidFill>
            <a:schemeClr val="accent2">
              <a:lumMod val="75000"/>
              <a:alpha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South </a:t>
            </a:r>
            <a:r>
              <a:rPr lang="en-US" dirty="0" err="1" smtClean="0"/>
              <a:t>india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where they migrated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err="1" smtClean="0"/>
              <a:t>aryans</a:t>
            </a:r>
            <a:r>
              <a:rPr lang="en-US" dirty="0" smtClean="0"/>
              <a:t> lived here for along time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  <a:solidFill>
            <a:schemeClr val="accent2">
              <a:lumMod val="75000"/>
              <a:alpha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This means to move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This is what they did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7644384" y="5083747"/>
            <a:ext cx="1042416" cy="1042416"/>
          </a:xfrm>
          <a:prstGeom prst="actionButtonHome">
            <a:avLst/>
          </a:prstGeom>
          <a:solidFill>
            <a:schemeClr val="accent2">
              <a:lumMod val="75000"/>
              <a:alpha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Priest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are one of the highest people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They sing 100s of long poems</a:t>
            </a:r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7644384" y="5083747"/>
            <a:ext cx="1042416" cy="1042416"/>
          </a:xfrm>
          <a:prstGeom prst="actionButtonHome">
            <a:avLst/>
          </a:prstGeom>
          <a:solidFill>
            <a:schemeClr val="accent2">
              <a:lumMod val="75000"/>
              <a:alpha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Mohenjo-daro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where they lived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planned </a:t>
            </a:r>
            <a:r>
              <a:rPr lang="en-US" dirty="0" err="1" smtClean="0"/>
              <a:t>citie</a:t>
            </a:r>
            <a:r>
              <a:rPr lang="en-US" dirty="0" smtClean="0"/>
              <a:t> in the world!</a:t>
            </a:r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7644384" y="5083747"/>
            <a:ext cx="1042416" cy="1042416"/>
          </a:xfrm>
          <a:prstGeom prst="actionButtonHome">
            <a:avLst/>
          </a:prstGeom>
          <a:solidFill>
            <a:schemeClr val="accent2">
              <a:lumMod val="75000"/>
              <a:alpha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Hinduism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a </a:t>
            </a:r>
            <a:r>
              <a:rPr lang="en-US" dirty="0" err="1" smtClean="0"/>
              <a:t>belife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lot of people </a:t>
            </a:r>
            <a:r>
              <a:rPr lang="en-US" dirty="0" err="1" smtClean="0"/>
              <a:t>belivedin</a:t>
            </a:r>
            <a:r>
              <a:rPr lang="en-US" dirty="0" smtClean="0"/>
              <a:t> </a:t>
            </a:r>
            <a:r>
              <a:rPr lang="en-US" dirty="0" err="1" smtClean="0"/>
              <a:t>hinduism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004384" y="5512980"/>
            <a:ext cx="1042416" cy="1042416"/>
          </a:xfrm>
          <a:prstGeom prst="actionButtonHom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253</Words>
  <Application>Microsoft Macintosh PowerPoint</Application>
  <PresentationFormat>On-screen Show (4:3)</PresentationFormat>
  <Paragraphs>143</Paragraphs>
  <Slides>18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HINDUISM</vt:lpstr>
      <vt:lpstr>Pictures to link</vt:lpstr>
      <vt:lpstr>Aryans</vt:lpstr>
      <vt:lpstr>Warriors</vt:lpstr>
      <vt:lpstr>South india</vt:lpstr>
      <vt:lpstr>migration</vt:lpstr>
      <vt:lpstr>Priest </vt:lpstr>
      <vt:lpstr>Mohenjo-daro</vt:lpstr>
      <vt:lpstr>Hinduism</vt:lpstr>
      <vt:lpstr>Harappa</vt:lpstr>
      <vt:lpstr> </vt:lpstr>
      <vt:lpstr>GODS</vt:lpstr>
      <vt:lpstr>Siddharta Gautama</vt:lpstr>
      <vt:lpstr>Hymns</vt:lpstr>
      <vt:lpstr>Ancient buildings</vt:lpstr>
      <vt:lpstr>Goddesses</vt:lpstr>
      <vt:lpstr>Caste system</vt:lpstr>
      <vt:lpstr>RIVERS</vt:lpstr>
    </vt:vector>
  </TitlesOfParts>
  <Company>CCPS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HINDUISM</dc:title>
  <dc:creator>Emerson, Kyle J</dc:creator>
  <cp:lastModifiedBy>Emerson, Kyle J</cp:lastModifiedBy>
  <cp:revision>3</cp:revision>
  <dcterms:created xsi:type="dcterms:W3CDTF">2010-12-21T16:14:25Z</dcterms:created>
  <dcterms:modified xsi:type="dcterms:W3CDTF">2010-12-21T17:06:18Z</dcterms:modified>
</cp:coreProperties>
</file>